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9" r:id="rId6"/>
    <p:sldId id="260" r:id="rId7"/>
    <p:sldId id="270" r:id="rId8"/>
    <p:sldId id="271" r:id="rId9"/>
    <p:sldId id="272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1" autoAdjust="0"/>
    <p:restoredTop sz="94641" autoAdjust="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3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59275-AFE1-4999-B78A-D0D76B9F2B0B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68C69-0C3E-40A2-B4A0-B2C8B71D8E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ADD7A-FE61-48EE-BE0E-8546E5401374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00EEB-8338-48D7-8EE8-EE0082EF76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169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10/20/2019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in links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/>
              <a:t>Week 8 Java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 dirty="0"/>
              <a:t>By: Clayton </a:t>
            </a:r>
            <a:r>
              <a:rPr lang="en-US" dirty="0" err="1"/>
              <a:t>oswald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>
            <a:normAutofit/>
          </a:bodyPr>
          <a:lstStyle/>
          <a:p>
            <a:r>
              <a:rPr lang="en-US" dirty="0"/>
              <a:t>Steps for Assignment</a:t>
            </a:r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7119256" y="10"/>
            <a:ext cx="5075553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5A18E-BD39-42D0-B4B1-1142D12BE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Created Table in Oracle</a:t>
            </a:r>
          </a:p>
          <a:p>
            <a:r>
              <a:rPr lang="en-US" dirty="0"/>
              <a:t>Created Web Project with JSP, XML and Beans</a:t>
            </a:r>
          </a:p>
          <a:p>
            <a:r>
              <a:rPr lang="en-US" dirty="0"/>
              <a:t>Linked Web Project With Tomcat and Oracle</a:t>
            </a:r>
          </a:p>
          <a:p>
            <a:r>
              <a:rPr lang="en-US" dirty="0"/>
              <a:t>Ran Project Through Tomcat Server </a:t>
            </a:r>
          </a:p>
          <a:p>
            <a:pPr lvl="1"/>
            <a:r>
              <a:rPr lang="en-US" dirty="0"/>
              <a:t>Localhost 8088</a:t>
            </a:r>
          </a:p>
          <a:p>
            <a:r>
              <a:rPr lang="en-US" dirty="0"/>
              <a:t>Tested inputs</a:t>
            </a:r>
          </a:p>
          <a:p>
            <a:r>
              <a:rPr lang="en-US" dirty="0"/>
              <a:t>Screenshot Results</a:t>
            </a:r>
          </a:p>
          <a:p>
            <a:endParaRPr lang="en-US" dirty="0"/>
          </a:p>
          <a:p>
            <a:r>
              <a:rPr lang="en-US" dirty="0"/>
              <a:t>Notes: Used Previous Version and added </a:t>
            </a:r>
          </a:p>
          <a:p>
            <a:pPr marL="0" indent="0">
              <a:buNone/>
            </a:pPr>
            <a:r>
              <a:rPr lang="en-US" dirty="0"/>
              <a:t>some feature From before.</a:t>
            </a:r>
          </a:p>
        </p:txBody>
      </p:sp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28" y="626891"/>
            <a:ext cx="9404723" cy="1400530"/>
          </a:xfrm>
        </p:spPr>
        <p:txBody>
          <a:bodyPr/>
          <a:lstStyle/>
          <a:p>
            <a:r>
              <a:rPr lang="en-US" sz="3200" dirty="0"/>
              <a:t>SQL Table</a:t>
            </a:r>
            <a:endParaRPr lang="ru-RU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CC7F7-C129-4597-80B6-86ABE8128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Same Table From Assignment 6.1</a:t>
            </a:r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8E7FFE-698B-45A1-B363-934EFE9E5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3577450"/>
            <a:ext cx="9144000" cy="198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5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2F4F3-4AF0-4216-8B9F-CE23371B1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7C589-31C9-4EC1-8021-F28829B04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992688" cy="4195481"/>
          </a:xfrm>
        </p:spPr>
        <p:txBody>
          <a:bodyPr/>
          <a:lstStyle/>
          <a:p>
            <a:r>
              <a:rPr lang="en-US" dirty="0"/>
              <a:t>Very Similar to Assignment 7.1</a:t>
            </a:r>
          </a:p>
          <a:p>
            <a:r>
              <a:rPr lang="en-US" dirty="0"/>
              <a:t>Added Background Picture</a:t>
            </a:r>
          </a:p>
          <a:p>
            <a:r>
              <a:rPr lang="en-US" dirty="0"/>
              <a:t>Fixed bootstrap link</a:t>
            </a:r>
          </a:p>
          <a:p>
            <a:r>
              <a:rPr lang="en-US" dirty="0"/>
              <a:t>Found issue in bean.java creation that I fixed this week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6EB60E-398E-42D7-93A9-573D95334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52918"/>
            <a:ext cx="3954834" cy="395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165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C45EA-553C-436F-9AEA-EC53932E7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Fixes From Last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C021C-06A4-41B6-855E-BD9226FBA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83324"/>
            <a:ext cx="8946541" cy="2368061"/>
          </a:xfrm>
        </p:spPr>
        <p:txBody>
          <a:bodyPr/>
          <a:lstStyle/>
          <a:p>
            <a:r>
              <a:rPr lang="en-US" dirty="0"/>
              <a:t>Added a new boot strap link that fixed how my text was centered and spaced. Overall it provided a much cleaner look.</a:t>
            </a:r>
          </a:p>
          <a:p>
            <a:r>
              <a:rPr lang="en-US" dirty="0"/>
              <a:t>Fixed issue with background from last week to make it look better than the green from before.</a:t>
            </a:r>
          </a:p>
          <a:p>
            <a:r>
              <a:rPr lang="en-US" dirty="0"/>
              <a:t>Lastly, I found that my DB name wasn’t working due to me bean.java file being in two places (see pics below)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A0B7CD-25A2-4EA2-8486-FC7DB1AA9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248" y="3597985"/>
            <a:ext cx="2971800" cy="2971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52A233-2F3E-4533-8545-FD4EC7120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3853" y="2815005"/>
            <a:ext cx="2447925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868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083C6-E729-4487-8E49-EEBAB6A21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Table 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125053-A8F5-42C4-9611-E7F29A289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456093"/>
            <a:ext cx="3761766" cy="47909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605900-4A35-4A8A-9459-B5A4AB3A4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203" y="1456093"/>
            <a:ext cx="6201877" cy="403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083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84036_DIGITAL ION DESIGN_SL_V1.pptx" id="{AD58A1CE-E9E9-4C2E-83A0-65FD4522F93A}" vid="{1E9553B9-AA04-4A15-9836-1E06682578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C54328-0E3E-40FC-9B9C-E60E585EE030}">
  <ds:schemaRefs>
    <ds:schemaRef ds:uri="http://www.w3.org/XML/1998/namespace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purl.org/dc/dcmitype/"/>
    <ds:schemaRef ds:uri="16c05727-aa75-4e4a-9b5f-8a80a1165891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D333AA69-F09C-4769-984A-89F3144473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1AFC1D2-5B3D-4F0D-B2A2-5006A0EB9B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 Ion design</Template>
  <TotalTime>0</TotalTime>
  <Words>168</Words>
  <Application>Microsoft Office PowerPoint</Application>
  <PresentationFormat>Widescreen</PresentationFormat>
  <Paragraphs>30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Wingdings 3</vt:lpstr>
      <vt:lpstr>Ion</vt:lpstr>
      <vt:lpstr>Week 8 Java</vt:lpstr>
      <vt:lpstr>Steps for Assignment</vt:lpstr>
      <vt:lpstr>SQL Table</vt:lpstr>
      <vt:lpstr>Project Layout</vt:lpstr>
      <vt:lpstr>Fixes From Last Week</vt:lpstr>
      <vt:lpstr>New Table Results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2019-10-21T02:52:07Z</dcterms:created>
  <dcterms:modified xsi:type="dcterms:W3CDTF">2019-10-21T03:12:17Z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